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FD08D-814F-0DD3-42D4-242E3A1AE9C7}" v="23" dt="2023-09-24T21:13:09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60C8-22BE-1DDA-2115-89310AEA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1CF1A-7BAC-E868-0491-3728184E6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D4B7-0765-2F8D-B719-295E1BE1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B2CE-EF93-B7F5-B4B9-4B2670AB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C316-5BE8-0B59-ECEE-EAF89E85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3F10-A5B1-8C73-37E9-37B163EF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8421C-9709-3FE5-9AA0-10EBBBD44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2F64-3387-A064-5076-1C211506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62E3-FD8D-00EF-C71F-7E67061D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7C96-8C56-2609-EB9F-B2841497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EEC3A-C38D-C4E1-52C8-A4D2F19B5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A31D7-B01F-0569-6751-4B1706B04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1DD49-BF52-404F-B860-C1F71657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DA61-43D3-701D-C283-66232708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148C-F259-55E6-B718-EF095232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CB15-E805-4A75-969C-9F92A8DF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04B2-BCDF-E35E-3F78-5C50CC0C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B90B-5B9E-C3AD-DFF4-12833D89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36F9-4A9A-0D0A-18EC-8576175F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14CB-FB72-5DA0-66A5-BEB7A246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F84B-B0B0-11DB-CA2E-E801BE93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0D64-CEDD-2F81-CDF4-02A9BEC0B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E9051-1D24-5024-327A-3AC51BF5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3114B-DA8B-CFED-7331-3E0441E7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B26B-F8A1-AA6B-B580-583AFC6C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D194-5FA4-669D-669A-D883095F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4D0A-B004-1BCC-795C-90188DFED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ED3C-7AC9-204F-80E8-4C68CF1DF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264EE-1887-F6E3-67EE-849D2A79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5E7E-46DB-B20B-CBF6-AD5AC9DF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238C4-68F7-E6C1-AFE8-7725AAB6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B84F-C208-AA0F-6D3C-B83CEBE9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2DBAD-B480-1891-258B-FA447B01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9D12-282A-3630-32E0-2EE86F034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01249-72A5-31CD-7CAA-7E152528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FF09D-4832-67C0-E4E6-6221507D8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34741-DF96-FDB6-73B7-6BE9B6C1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4F91D-8525-64D3-96BB-89EBE944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1D9FA-25C2-1BB4-A48A-930A64C3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031D-4D8A-0B39-6C23-8EDB1E07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3B575-B6F9-6C54-9E6D-1891C3A5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B4FEB-2B5A-5DC0-4277-91DFB851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F7E6-E0F3-77F0-272C-30FDF06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973D9-C737-173E-F629-A02B9A36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62CDB-9F72-0C4A-F0ED-220C8BD5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00992-6D54-3F57-AC82-6C6ACE9A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5E80-BCFC-3AD8-82A1-C617FA63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6BF8-8E4B-ABCA-EDE5-DE079BEE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0153-F9EF-27EE-FA08-7E169C1B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4CFD8-7396-8C06-807A-D334089F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5606B-30DD-BF97-94C9-E1EEF0CE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54105-32A6-D690-FA82-F94A56F8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60D3-B00B-520A-6DD5-F6C10846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DC684-DE5F-908D-D0C7-446489A80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A30E6-62D0-45E1-27ED-14A95510F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F6D4B-80B4-13A8-6DCC-3AF90C3F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95030-036A-0ECD-CA94-85D4A0FA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FE9D-5303-E183-42E2-8391D699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1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0D6FC-EA01-F2CE-8A2D-89F888EA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423D5-92A0-580E-AEF6-52FF70568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4D0-D17E-051C-0F38-52C57F5E3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A1E8-4419-5C4D-9869-02232FB92AF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E1214-37CD-2935-0038-F65032B2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D209-FF4C-7309-1E5C-A050C68F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D7BF-36D1-0F4F-B5E5-E5D46EDB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bfatherxkeepinitreal.com/tag/life/page/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6866E-A878-A0A8-934E-C5418323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Your Name: </a:t>
            </a:r>
            <a:br>
              <a:rPr lang="en-US" sz="5400" b="1" dirty="0"/>
            </a:br>
            <a:endParaRPr lang="en-US" sz="5400" b="1" dirty="0">
              <a:ea typeface="Calibri Light"/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630E-6757-3B9D-D899-EB56120E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51589" cy="4405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DIGITAL TEN COMMANDMENTS</a:t>
            </a:r>
            <a:endParaRPr lang="en-US" sz="44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4400" b="1" dirty="0"/>
              <a:t>2023</a:t>
            </a:r>
            <a:endParaRPr lang="en-US" sz="4400" b="1" dirty="0">
              <a:ea typeface="Calibri"/>
              <a:cs typeface="Calibri"/>
            </a:endParaRPr>
          </a:p>
        </p:txBody>
      </p:sp>
      <p:pic>
        <p:nvPicPr>
          <p:cNvPr id="4" name="Picture 3" descr="A person holding a pair of stone tablets&#10;&#10;Description automatically generated">
            <a:extLst>
              <a:ext uri="{FF2B5EF4-FFF2-40B4-BE49-F238E27FC236}">
                <a16:creationId xmlns:a16="http://schemas.microsoft.com/office/drawing/2014/main" id="{416B2D4E-AEC2-30D4-F682-741E17883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69" r="-1" b="4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F207A-92B0-B850-D50D-C2CD78E05DE0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66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9972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6277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011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821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7687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9759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3958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9796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5167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computer, electronics&#10;&#10;Description automatically generated">
            <a:extLst>
              <a:ext uri="{FF2B5EF4-FFF2-40B4-BE49-F238E27FC236}">
                <a16:creationId xmlns:a16="http://schemas.microsoft.com/office/drawing/2014/main" id="{E57C1FFC-A2E0-7B85-90D7-84C59B90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9D52-039D-3A45-0146-189F00B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76183"/>
            <a:ext cx="7873314" cy="5053913"/>
          </a:xfrm>
        </p:spPr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8181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Your Name:  </vt:lpstr>
      <vt:lpstr>Text Here</vt:lpstr>
      <vt:lpstr>Text Here</vt:lpstr>
      <vt:lpstr>Text Here</vt:lpstr>
      <vt:lpstr>Text Here</vt:lpstr>
      <vt:lpstr>Text Here</vt:lpstr>
      <vt:lpstr>Text Here</vt:lpstr>
      <vt:lpstr>Text Here</vt:lpstr>
      <vt:lpstr>Text Here</vt:lpstr>
      <vt:lpstr>Text Here</vt:lpstr>
      <vt:lpstr>Text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Name: </dc:title>
  <dc:creator>Benjamin Kelly</dc:creator>
  <cp:lastModifiedBy>Benjamin Kelly</cp:lastModifiedBy>
  <cp:revision>11</cp:revision>
  <dcterms:created xsi:type="dcterms:W3CDTF">2022-09-19T13:35:21Z</dcterms:created>
  <dcterms:modified xsi:type="dcterms:W3CDTF">2023-09-24T21:13:26Z</dcterms:modified>
</cp:coreProperties>
</file>